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D9F"/>
    <a:srgbClr val="409697"/>
    <a:srgbClr val="CCCCFF"/>
    <a:srgbClr val="CCECFF"/>
    <a:srgbClr val="FF0066"/>
    <a:srgbClr val="8BFFE9"/>
    <a:srgbClr val="FF5050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9" d="100"/>
          <a:sy n="79" d="100"/>
        </p:scale>
        <p:origin x="54" y="12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276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755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354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3527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499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3751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8402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671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65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384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359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7FF9D-113E-49C4-ABA2-A3B48CB836D7}" type="datetimeFigureOut">
              <a:rPr kumimoji="1" lang="ja-JP" altLang="en-US" smtClean="0"/>
              <a:t>2019/6/7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FC320-34C8-4FB8-9D24-9E4EC6B9EF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67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chemeClr val="accent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49225" y="174625"/>
            <a:ext cx="9607550" cy="6508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11480" y="1132189"/>
            <a:ext cx="9345295" cy="83125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36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テーマを</a:t>
            </a:r>
            <a:r>
              <a:rPr kumimoji="1" lang="en-US" altLang="ja-JP" sz="36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r>
              <a:rPr kumimoji="1" lang="ja-JP" altLang="en-US" sz="36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つ以上選んで楽しく自己紹介しましょう</a:t>
            </a:r>
            <a:r>
              <a:rPr kumimoji="1" lang="en-US" altLang="ja-JP" sz="3600" b="1" dirty="0" smtClean="0">
                <a:ln w="9525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!</a:t>
            </a:r>
            <a:endParaRPr kumimoji="1" lang="ja-JP" altLang="en-US" sz="3600" b="1" dirty="0">
              <a:ln w="9525">
                <a:solidFill>
                  <a:schemeClr val="tx1"/>
                </a:solidFill>
                <a:prstDash val="solid"/>
              </a:ln>
              <a:solidFill>
                <a:schemeClr val="accent2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55098"/>
              </p:ext>
            </p:extLst>
          </p:nvPr>
        </p:nvGraphicFramePr>
        <p:xfrm>
          <a:off x="729492" y="1830066"/>
          <a:ext cx="8305800" cy="4274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8600"/>
                <a:gridCol w="2768600"/>
                <a:gridCol w="2768600"/>
              </a:tblGrid>
              <a:tr h="1424669">
                <a:tc>
                  <a:txBody>
                    <a:bodyPr/>
                    <a:lstStyle/>
                    <a:p>
                      <a:endParaRPr kumimoji="1" lang="en-US" altLang="ja-JP" sz="1900" dirty="0" smtClean="0"/>
                    </a:p>
                    <a:p>
                      <a:endParaRPr kumimoji="1" lang="en-US" altLang="ja-JP" sz="1900" dirty="0" smtClean="0"/>
                    </a:p>
                    <a:p>
                      <a:endParaRPr kumimoji="1" lang="ja-JP" altLang="en-US" sz="1900" dirty="0">
                        <a:noFill/>
                      </a:endParaRPr>
                    </a:p>
                  </a:txBody>
                  <a:tcPr marL="94028" marR="94028" marT="47014" marB="47014"/>
                </a:tc>
                <a:tc>
                  <a:txBody>
                    <a:bodyPr/>
                    <a:lstStyle/>
                    <a:p>
                      <a:endParaRPr kumimoji="1" lang="ja-JP" altLang="en-US" sz="1900" dirty="0">
                        <a:noFill/>
                      </a:endParaRPr>
                    </a:p>
                  </a:txBody>
                  <a:tcPr marL="94028" marR="94028" marT="47014" marB="47014"/>
                </a:tc>
                <a:tc>
                  <a:txBody>
                    <a:bodyPr/>
                    <a:lstStyle/>
                    <a:p>
                      <a:endParaRPr kumimoji="1" lang="ja-JP" altLang="en-US" sz="1900" dirty="0">
                        <a:noFill/>
                      </a:endParaRPr>
                    </a:p>
                  </a:txBody>
                  <a:tcPr marL="94028" marR="94028" marT="47014" marB="47014"/>
                </a:tc>
              </a:tr>
              <a:tr h="1424669">
                <a:tc>
                  <a:txBody>
                    <a:bodyPr/>
                    <a:lstStyle/>
                    <a:p>
                      <a:endParaRPr kumimoji="1" lang="ja-JP" altLang="en-US" sz="1900" dirty="0">
                        <a:noFill/>
                      </a:endParaRPr>
                    </a:p>
                  </a:txBody>
                  <a:tcPr marL="94028" marR="94028" marT="47014" marB="47014"/>
                </a:tc>
                <a:tc>
                  <a:txBody>
                    <a:bodyPr/>
                    <a:lstStyle/>
                    <a:p>
                      <a:endParaRPr kumimoji="1" lang="ja-JP" altLang="en-US" sz="1900" dirty="0">
                        <a:noFill/>
                      </a:endParaRPr>
                    </a:p>
                  </a:txBody>
                  <a:tcPr marL="94028" marR="94028" marT="47014" marB="47014"/>
                </a:tc>
                <a:tc>
                  <a:txBody>
                    <a:bodyPr/>
                    <a:lstStyle/>
                    <a:p>
                      <a:endParaRPr kumimoji="1" lang="ja-JP" altLang="en-US" sz="1900" dirty="0">
                        <a:noFill/>
                      </a:endParaRPr>
                    </a:p>
                  </a:txBody>
                  <a:tcPr marL="94028" marR="94028" marT="47014" marB="47014"/>
                </a:tc>
              </a:tr>
              <a:tr h="1424669">
                <a:tc>
                  <a:txBody>
                    <a:bodyPr/>
                    <a:lstStyle/>
                    <a:p>
                      <a:endParaRPr kumimoji="1" lang="ja-JP" altLang="en-US" sz="1900" dirty="0">
                        <a:noFill/>
                      </a:endParaRPr>
                    </a:p>
                  </a:txBody>
                  <a:tcPr marL="94028" marR="94028" marT="47014" marB="47014"/>
                </a:tc>
                <a:tc>
                  <a:txBody>
                    <a:bodyPr/>
                    <a:lstStyle/>
                    <a:p>
                      <a:endParaRPr kumimoji="1" lang="ja-JP" altLang="en-US" sz="1900" dirty="0">
                        <a:noFill/>
                      </a:endParaRPr>
                    </a:p>
                  </a:txBody>
                  <a:tcPr marL="94028" marR="94028" marT="47014" marB="47014"/>
                </a:tc>
                <a:tc>
                  <a:txBody>
                    <a:bodyPr/>
                    <a:lstStyle/>
                    <a:p>
                      <a:endParaRPr kumimoji="1" lang="ja-JP" altLang="en-US" sz="1900" dirty="0">
                        <a:noFill/>
                      </a:endParaRPr>
                    </a:p>
                  </a:txBody>
                  <a:tcPr marL="94028" marR="94028" marT="47014" marB="47014"/>
                </a:tc>
              </a:tr>
            </a:tbl>
          </a:graphicData>
        </a:graphic>
      </p:graphicFrame>
      <p:pic>
        <p:nvPicPr>
          <p:cNvPr id="11" name="図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35" y="2038486"/>
            <a:ext cx="782955" cy="1126553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229" y="2084126"/>
            <a:ext cx="990600" cy="958406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1693823" y="2148108"/>
            <a:ext cx="1655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こんなアルバイト</a:t>
            </a:r>
            <a:endParaRPr kumimoji="1"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してます！</a:t>
            </a:r>
            <a:endParaRPr kumimoji="1"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してました！</a:t>
            </a:r>
            <a:r>
              <a:rPr lang="en-US" altLang="ja-JP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667789" y="2254397"/>
            <a:ext cx="1324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最近の</a:t>
            </a:r>
            <a:endParaRPr kumimoji="1"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マイブーム！</a:t>
            </a: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631275" y="2254397"/>
            <a:ext cx="240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わたしの</a:t>
            </a:r>
            <a:endParaRPr kumimoji="1"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地元自慢！</a:t>
            </a:r>
            <a:endParaRPr kumimoji="1"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976152" y="3554019"/>
            <a:ext cx="1803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こんな</a:t>
            </a:r>
            <a:endParaRPr kumimoji="1"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サークルに</a:t>
            </a:r>
            <a:endParaRPr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入ってます</a:t>
            </a:r>
            <a:r>
              <a:rPr kumimoji="1"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</a:t>
            </a: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044" y="3524588"/>
            <a:ext cx="1006884" cy="1006884"/>
          </a:xfrm>
          <a:prstGeom prst="rect">
            <a:avLst/>
          </a:prstGeom>
        </p:spPr>
      </p:pic>
      <p:pic>
        <p:nvPicPr>
          <p:cNvPr id="22" name="図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861" y="3572484"/>
            <a:ext cx="807589" cy="868375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3600940" y="3554019"/>
            <a:ext cx="1803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この食べ物が</a:t>
            </a:r>
            <a:endParaRPr kumimoji="1"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世界</a:t>
            </a:r>
            <a:r>
              <a:rPr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でいちばん</a:t>
            </a:r>
            <a:endParaRPr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好きです！</a:t>
            </a:r>
            <a:endParaRPr kumimoji="1" lang="en-US" altLang="ja-JP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526410" y="3670131"/>
            <a:ext cx="1803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わたしの趣味は</a:t>
            </a:r>
            <a:endParaRPr kumimoji="1"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これです！</a:t>
            </a:r>
            <a:endParaRPr kumimoji="1"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35" y="4975503"/>
            <a:ext cx="972128" cy="972128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1930553" y="5092509"/>
            <a:ext cx="148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わたしの弱点</a:t>
            </a:r>
            <a:endParaRPr kumimoji="1"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教えます</a:t>
            </a:r>
            <a:r>
              <a:rPr lang="en-US" altLang="ja-JP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…</a:t>
            </a:r>
            <a:endParaRPr kumimoji="1" lang="ja-JP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547" y="4958283"/>
            <a:ext cx="1108215" cy="914781"/>
          </a:xfrm>
          <a:prstGeom prst="rect">
            <a:avLst/>
          </a:prstGeom>
        </p:spPr>
      </p:pic>
      <p:sp>
        <p:nvSpPr>
          <p:cNvPr id="29" name="テキスト ボックス 28"/>
          <p:cNvSpPr txBox="1"/>
          <p:nvPr/>
        </p:nvSpPr>
        <p:spPr>
          <a:xfrm>
            <a:off x="3532397" y="5092507"/>
            <a:ext cx="1803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わたしの</a:t>
            </a:r>
            <a:endParaRPr lang="en-US" altLang="ja-JP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ストレス解消法♪</a:t>
            </a:r>
            <a:endParaRPr kumimoji="1" lang="ja-JP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430" y="4974198"/>
            <a:ext cx="583794" cy="922994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7477829" y="5122064"/>
            <a:ext cx="1803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自由テーマ</a:t>
            </a:r>
            <a:endParaRPr lang="ja-JP" altLang="en-US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7387467" y="5491396"/>
            <a:ext cx="1647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自分の話したいテーマ</a:t>
            </a:r>
            <a:r>
              <a:rPr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endParaRPr lang="ja-JP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077" y="3595708"/>
            <a:ext cx="867031" cy="960700"/>
          </a:xfrm>
          <a:prstGeom prst="rect">
            <a:avLst/>
          </a:prstGeom>
        </p:spPr>
      </p:pic>
      <p:sp>
        <p:nvSpPr>
          <p:cNvPr id="35" name="テキスト ボックス 34"/>
          <p:cNvSpPr txBox="1"/>
          <p:nvPr/>
        </p:nvSpPr>
        <p:spPr>
          <a:xfrm>
            <a:off x="7157576" y="6275052"/>
            <a:ext cx="3347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2019.7.19</a:t>
            </a:r>
            <a:r>
              <a:rPr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　第</a:t>
            </a:r>
            <a:r>
              <a:rPr lang="en-US" altLang="ja-JP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回　内定者懇談会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047" y="1898472"/>
            <a:ext cx="1302382" cy="126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5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ペーパー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ユーザー定義 19">
      <a:majorFont>
        <a:latin typeface="コーポレート・ロゴＭ"/>
        <a:ea typeface="コーポレート・ロゴＭ"/>
        <a:cs typeface=""/>
      </a:majorFont>
      <a:minorFont>
        <a:latin typeface="コーポレート・ロゴＭ"/>
        <a:ea typeface="コーポレート・ロゴＭ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1150</TotalTime>
  <Words>68</Words>
  <Application>Microsoft Office PowerPoint</Application>
  <PresentationFormat>A4 210 x 297 mm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Meiryo UI</vt:lpstr>
      <vt:lpstr>コーポレート・ロゴＭ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高谷 映理菜 E.T.</dc:creator>
  <cp:lastModifiedBy>田中　裕希</cp:lastModifiedBy>
  <cp:revision>26</cp:revision>
  <cp:lastPrinted>2017-06-16T07:11:25Z</cp:lastPrinted>
  <dcterms:created xsi:type="dcterms:W3CDTF">2017-06-16T00:22:07Z</dcterms:created>
  <dcterms:modified xsi:type="dcterms:W3CDTF">2019-06-07T00:46:17Z</dcterms:modified>
</cp:coreProperties>
</file>